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4" r:id="rId10"/>
    <p:sldId id="265" r:id="rId11"/>
    <p:sldId id="266" r:id="rId12"/>
    <p:sldId id="263" r:id="rId13"/>
  </p:sldIdLst>
  <p:sldSz cx="12192000" cy="6858000"/>
  <p:notesSz cx="6858000" cy="12192000"/>
  <p:embeddedFontLst>
    <p:embeddedFont>
      <p:font typeface="Arial Rounded MT Bold" panose="020F0704030504030204" pitchFamily="34" charset="0"/>
      <p:regular r:id="rId15"/>
    </p:embeddedFont>
    <p:embeddedFont>
      <p:font typeface="Montserrat" panose="000005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49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8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119241"/>
            <a:ext cx="11474756" cy="91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229"/>
              </a:lnSpc>
              <a:buNone/>
            </a:pPr>
            <a:r>
              <a:rPr lang="en-US" sz="57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Mouse using OpenCV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5" y="6054719"/>
            <a:ext cx="11474756" cy="28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8"/>
              </a:lnSpc>
              <a:spcBef>
                <a:spcPts val="137"/>
              </a:spcBef>
              <a:buNone/>
            </a:pPr>
            <a:r>
              <a:rPr lang="en-US" sz="18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mouse allows controlling mouse cursor using hand gestures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15278" b="15278"/>
          <a:stretch/>
        </p:blipFill>
        <p:spPr>
          <a:xfrm>
            <a:off x="-1092403" y="-426720"/>
            <a:ext cx="13281355" cy="5188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39852-6E91-2C8C-8788-88B5F656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81" y="109723"/>
            <a:ext cx="7454837" cy="66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C1D42-0DAE-9EBC-BA07-BCD5B5A1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3" y="1166980"/>
            <a:ext cx="8063053" cy="39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761810" y="1736807"/>
            <a:ext cx="3456711" cy="652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 of Gesture-Based Mouse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2535754"/>
            <a:ext cx="3456711" cy="10665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Mouse prototype demonstrates feasibility of controlling mouse pointer using hand gestures and OpenCV.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285178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380405" y="1736807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Interaction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380405" y="2209486"/>
            <a:ext cx="3456711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intuitive, hands-free way to interact with computer without physical mouse.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379905" y="1736807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Enhancement Potential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79905" y="2209486"/>
            <a:ext cx="3456711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Opportunities exist to further improve accuracy and responsiveness of hand tracking.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1" y="4047113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4260301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732980"/>
            <a:ext cx="3456711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use cases include accessibility, gaming, interactive displays.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285178" y="4047113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4570857" y="4260301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Vision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570857" y="4732980"/>
            <a:ext cx="3456711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showcases power of computer vision in transforming human-computer interaction.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094226" y="4047113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8379905" y="4260301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8379905" y="4732980"/>
            <a:ext cx="3456711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Extensions possible to support more gestures and actions for versatile interaction.</a:t>
            </a:r>
            <a:endParaRPr lang="en-US" dirty="0"/>
          </a:p>
        </p:txBody>
      </p:sp>
      <p:pic>
        <p:nvPicPr>
          <p:cNvPr id="22" name="Picture 2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B62CA5-F8DF-F90C-E5A1-6117D83C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810" y="-163913"/>
            <a:ext cx="2984593" cy="16805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510" y="2472256"/>
            <a:ext cx="923694" cy="85703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88523" y="3702156"/>
            <a:ext cx="3603359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devices have limitations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8523" y="4018307"/>
            <a:ext cx="3603359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Keyboards and mice restrict natural interactions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64" y="2572681"/>
            <a:ext cx="752287" cy="63801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56134" y="3702156"/>
            <a:ext cx="3676683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methods enhance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256134" y="4018307"/>
            <a:ext cx="3676683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Alternative inputs like touch, voice, gestures improve accessibility and usability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0058" y="2282544"/>
            <a:ext cx="933217" cy="119985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223257" y="3702156"/>
            <a:ext cx="355098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Vision-based interaction emerging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223257" y="4018307"/>
            <a:ext cx="3550985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vision enables intuitive hands-free controls like virtual mouse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2138245" y="5954374"/>
            <a:ext cx="7912463" cy="575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Alternative inputs are transforming interactions by enhancing experience and accessibility beyond traditional devices</a:t>
            </a:r>
            <a:endParaRPr lang="en-US" dirty="0"/>
          </a:p>
        </p:txBody>
      </p:sp>
      <p:pic>
        <p:nvPicPr>
          <p:cNvPr id="15" name="Picture 1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C4A4D2D-D208-36A1-43CC-F13AACE5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0058" y="-223363"/>
            <a:ext cx="2916187" cy="1641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highlight>
                  <a:srgbClr val="000000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2760964"/>
            <a:ext cx="5446938" cy="21143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Detect hand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Use OpenCV's hand detection algorithms to detect and segment the hand from the webcam video feed.</a:t>
            </a:r>
          </a:p>
          <a:p>
            <a:pPr marL="242900" indent="-242900" algn="l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Track movements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Track the hand movements by analyzing the position of the hand across video frames.</a:t>
            </a:r>
            <a:endParaRPr lang="en-US" sz="2000" b="1" dirty="0">
              <a:highlight>
                <a:srgbClr val="80808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2760964"/>
            <a:ext cx="5446938" cy="23595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Map to mouse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Map the tracked hand movements to corresponding mouse movements on screen using predefined rules.</a:t>
            </a:r>
          </a:p>
          <a:p>
            <a:pPr marL="242900" indent="-242900" algn="l">
              <a:lnSpc>
                <a:spcPts val="2722"/>
              </a:lnSpc>
              <a:spcBef>
                <a:spcPts val="2609"/>
              </a:spcBef>
              <a:buSzPct val="100000"/>
              <a:buChar char="•"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Recognize gestures</a:t>
            </a:r>
          </a:p>
          <a:p>
            <a:pPr lvl="1" algn="l">
              <a:lnSpc>
                <a:spcPts val="1932"/>
              </a:lnSpc>
              <a:spcBef>
                <a:spcPts val="404"/>
              </a:spcBef>
              <a:buNone/>
            </a:pPr>
            <a:r>
              <a:rPr lang="en-US" sz="2000" b="1" dirty="0">
                <a:highlight>
                  <a:srgbClr val="808080"/>
                </a:highlight>
                <a:latin typeface="Arial Rounded MT Bold" panose="020F0704030504030204" pitchFamily="34" charset="0"/>
                <a:ea typeface="Montserrat" pitchFamily="34" charset="-122"/>
                <a:cs typeface="Montserrat" pitchFamily="34" charset="-120"/>
              </a:rPr>
              <a:t>Implement gesture recognition to detect actions like left click, right click, scrolling etc.</a:t>
            </a:r>
            <a:endParaRPr lang="en-US" sz="2000" b="1" dirty="0">
              <a:highlight>
                <a:srgbClr val="808080"/>
              </a:highlight>
              <a:latin typeface="Arial Rounded MT Bold" panose="020F0704030504030204" pitchFamily="34" charset="0"/>
            </a:endParaRP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3FDCFFA-625E-8C33-5EB1-02FCE9C8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018" y="-275434"/>
            <a:ext cx="3388135" cy="19077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Libraries Used in the Mini Project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18595" cy="3809047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7268" b="7268"/>
          <a:stretch/>
        </p:blipFill>
        <p:spPr>
          <a:xfrm>
            <a:off x="476131" y="1523619"/>
            <a:ext cx="3618595" cy="380904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471935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 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95201" y="5788086"/>
            <a:ext cx="3980455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 provides computer vision </a:t>
            </a:r>
          </a:p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 to detect and track</a:t>
            </a:r>
          </a:p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hands in real-time video.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1523619"/>
            <a:ext cx="3618595" cy="3809047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-2778" t="-5556" r="-2778" b="-5556"/>
          <a:stretch/>
        </p:blipFill>
        <p:spPr>
          <a:xfrm>
            <a:off x="4285178" y="1523619"/>
            <a:ext cx="3618595" cy="380904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471935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Mediapipe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104249" y="5873909"/>
            <a:ext cx="3980455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Mediapipe offers robust hand tracking </a:t>
            </a:r>
          </a:p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capabilities to extract hand landmarks.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094226" y="1523619"/>
            <a:ext cx="3618595" cy="3809047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rcRect l="23281" r="23281"/>
          <a:stretch/>
        </p:blipFill>
        <p:spPr>
          <a:xfrm>
            <a:off x="8094226" y="1523619"/>
            <a:ext cx="3618595" cy="380904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913296" y="5471935"/>
            <a:ext cx="398045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PyAutoGUI 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913296" y="5788086"/>
            <a:ext cx="3980455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PyAutoGUI allows controlling mouse </a:t>
            </a:r>
          </a:p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keyboard programmatically </a:t>
            </a:r>
          </a:p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hand movements.</a:t>
            </a:r>
            <a:endParaRPr lang="en-US" dirty="0"/>
          </a:p>
        </p:txBody>
      </p:sp>
      <p:pic>
        <p:nvPicPr>
          <p:cNvPr id="16" name="Picture 1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8814BE5-FB8C-E770-B22C-43AC23376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439" y="-192382"/>
            <a:ext cx="2746887" cy="1546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394" y="1783561"/>
            <a:ext cx="11293826" cy="105701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66583" y="2155326"/>
            <a:ext cx="10951012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Hands-free control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94" y="2878662"/>
            <a:ext cx="8513221" cy="105701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66583" y="3250427"/>
            <a:ext cx="8143304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 for disabled users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394" y="3973763"/>
            <a:ext cx="7113396" cy="105701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66583" y="4345528"/>
            <a:ext cx="6715708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interaction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394" y="5068864"/>
            <a:ext cx="4332792" cy="1057011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66583" y="5283506"/>
            <a:ext cx="3860517" cy="61420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Usable in presentations/exhibits</a:t>
            </a:r>
            <a:endParaRPr lang="en-US" dirty="0"/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90908D2-51D4-B434-63C8-2FAEDD3F55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2186" y="-238008"/>
            <a:ext cx="2918725" cy="1643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431" y="2118788"/>
            <a:ext cx="799900" cy="69515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87571" y="3281732"/>
            <a:ext cx="2629195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OpenCV, Mediapipe, PyAutoGUI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7571" y="3828212"/>
            <a:ext cx="2629195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necessary libraries for computer vision, hand tracking and controlling mouse cursor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2416" y="2018347"/>
            <a:ext cx="1104624" cy="92369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336726" y="3281732"/>
            <a:ext cx="2587296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and track hand landmarks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336726" y="3828212"/>
            <a:ext cx="2587296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OpenCV and Mediapipe to detect hand in webcam feed and track hand landmark coordinates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8002" y="2073911"/>
            <a:ext cx="799900" cy="818945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264931" y="3281732"/>
            <a:ext cx="2587296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 hand movements to mouse cursor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64931" y="3828212"/>
            <a:ext cx="2587296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Translate hand landmark coordinates to mouse cursor positions on screen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8549" y="2040660"/>
            <a:ext cx="742764" cy="87608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313597" y="3281732"/>
            <a:ext cx="2346373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Recognize gestures for clicking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313597" y="3828212"/>
            <a:ext cx="2346373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pinching gesture through thumb and index finger proximity to trigger mouse clicks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1592765" y="5668696"/>
            <a:ext cx="9003422" cy="863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implements real-time hand tracking to control mouse cursor using OpenCV and Mediapipe. Hand landmark coordinates are mapped to cursor positions. Pinching gesture triggers mouse click.</a:t>
            </a:r>
            <a:endParaRPr lang="en-US" dirty="0"/>
          </a:p>
        </p:txBody>
      </p:sp>
      <p:pic>
        <p:nvPicPr>
          <p:cNvPr id="18" name="Picture 1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543DDAE-7094-CCC0-E281-C0A432924F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1261" y="-264118"/>
            <a:ext cx="2900103" cy="1632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arn How to Identify and Track Hands With OpenCV and Python">
            <a:extLst>
              <a:ext uri="{FF2B5EF4-FFF2-40B4-BE49-F238E27FC236}">
                <a16:creationId xmlns:a16="http://schemas.microsoft.com/office/drawing/2014/main" id="{6DBDEE58-2FDD-F317-3816-B2FDA44B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75" y="981075"/>
            <a:ext cx="107012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6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2666333" cy="4018545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478" r="22478"/>
          <a:stretch/>
        </p:blipFill>
        <p:spPr>
          <a:xfrm>
            <a:off x="476131" y="1523619"/>
            <a:ext cx="2666333" cy="401854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42814" y="5681432"/>
            <a:ext cx="293296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 Detection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42814" y="5997583"/>
            <a:ext cx="2932967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showing hand detection on webcam feed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332917" y="1523619"/>
            <a:ext cx="2666333" cy="40185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35678" r="35678"/>
          <a:stretch/>
        </p:blipFill>
        <p:spPr>
          <a:xfrm>
            <a:off x="3332917" y="1523619"/>
            <a:ext cx="2666333" cy="4018545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199600" y="5681432"/>
            <a:ext cx="293296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 Landmarking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199600" y="5997583"/>
            <a:ext cx="2932967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showing hand landmark detection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189702" y="1523619"/>
            <a:ext cx="2666333" cy="4018545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rcRect l="31328" r="31328"/>
          <a:stretch/>
        </p:blipFill>
        <p:spPr>
          <a:xfrm>
            <a:off x="6189702" y="1523619"/>
            <a:ext cx="2666333" cy="401854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056386" y="5681432"/>
            <a:ext cx="293296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Cursor Movement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056386" y="5997583"/>
            <a:ext cx="2932967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GIF showing cursor moving based on hand movement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046488" y="1523619"/>
            <a:ext cx="2666333" cy="4018545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/>
          <a:srcRect l="35258" r="35258"/>
          <a:stretch/>
        </p:blipFill>
        <p:spPr>
          <a:xfrm>
            <a:off x="9046488" y="1523619"/>
            <a:ext cx="2666333" cy="40185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913171" y="5681432"/>
            <a:ext cx="293296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Clicking Operation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913171" y="5997583"/>
            <a:ext cx="2932967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GIF demonstrating mouse click based on hand gesture</a:t>
            </a:r>
            <a:endParaRPr lang="en-US" dirty="0"/>
          </a:p>
        </p:txBody>
      </p:sp>
      <p:pic>
        <p:nvPicPr>
          <p:cNvPr id="20" name="Picture 1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14F4447D-0581-212D-D4DB-A7B752E1F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656" y="-86263"/>
            <a:ext cx="2490128" cy="1402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29B8E-B315-B29D-B712-B0E98221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960" y="293119"/>
            <a:ext cx="7519106" cy="6026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3959C-DCF9-C90E-B914-94B8941E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67" y="943360"/>
            <a:ext cx="6614733" cy="53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435</Words>
  <Application>Microsoft Office PowerPoint</Application>
  <PresentationFormat>Widescreen</PresentationFormat>
  <Paragraphs>76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Rounded MT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Mouse using OpenCV</dc:title>
  <dc:subject>Virtual Mouse using OpenCV</dc:subject>
  <dc:creator>achyuth22110435@snuchennai.edu.in</dc:creator>
  <cp:lastModifiedBy>Achyuth Mukund</cp:lastModifiedBy>
  <cp:revision>2</cp:revision>
  <dcterms:created xsi:type="dcterms:W3CDTF">2024-03-21T04:25:30Z</dcterms:created>
  <dcterms:modified xsi:type="dcterms:W3CDTF">2024-03-21T08:45:06Z</dcterms:modified>
</cp:coreProperties>
</file>